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0725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856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1171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1834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4504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816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407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4260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8296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764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90791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2C188-95C0-403E-853C-897EAE695F2B}" type="datetimeFigureOut">
              <a:rPr lang="es-ES_tradnl" smtClean="0"/>
              <a:t>03/06/2011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31EA1-D931-452B-86C8-7295B6333638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2020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043849" y="4303455"/>
            <a:ext cx="705630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FAUNA ASIÁTICA</a:t>
            </a:r>
            <a:endParaRPr lang="es-E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25502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</dc:creator>
  <cp:lastModifiedBy>JAVI</cp:lastModifiedBy>
  <cp:revision>1</cp:revision>
  <dcterms:created xsi:type="dcterms:W3CDTF">2011-06-03T21:12:28Z</dcterms:created>
  <dcterms:modified xsi:type="dcterms:W3CDTF">2011-06-03T21:15:26Z</dcterms:modified>
</cp:coreProperties>
</file>